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73" r:id="rId2"/>
    <p:sldId id="258" r:id="rId3"/>
    <p:sldId id="259" r:id="rId4"/>
    <p:sldId id="286" r:id="rId5"/>
    <p:sldId id="282" r:id="rId6"/>
    <p:sldId id="260" r:id="rId7"/>
    <p:sldId id="261" r:id="rId8"/>
    <p:sldId id="264" r:id="rId9"/>
    <p:sldId id="265" r:id="rId10"/>
    <p:sldId id="268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0B5D5-C155-406E-97AE-3FC700FEC17E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F1D9D-5EA0-43A3-B5DE-FD3F0426B5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793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F1D9D-5EA0-43A3-B5DE-FD3F0426B54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2000">
    <p:newsflash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2505771-ED87-452F-934B-189DDA74D39A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6D02E88-5837-468A-91EA-BAD3B3416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2000">
    <p:newsflash/>
    <p:sndAc>
      <p:stSnd>
        <p:snd r:embed="rId13" name="camera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err="1" smtClean="0"/>
              <a:t>Doña</a:t>
            </a:r>
            <a:r>
              <a:rPr lang="en-US" b="1" dirty="0" smtClean="0"/>
              <a:t> Juana </a:t>
            </a:r>
            <a:r>
              <a:rPr lang="en-US" b="1" dirty="0" err="1" smtClean="0"/>
              <a:t>Actub</a:t>
            </a:r>
            <a:r>
              <a:rPr lang="en-US" b="1" dirty="0" smtClean="0"/>
              <a:t> </a:t>
            </a:r>
            <a:r>
              <a:rPr lang="en-US" b="1" dirty="0" err="1" smtClean="0"/>
              <a:t>Lluch</a:t>
            </a:r>
            <a:r>
              <a:rPr lang="en-US" b="1" dirty="0" smtClean="0"/>
              <a:t> Memorial School</a:t>
            </a:r>
          </a:p>
          <a:p>
            <a:pPr algn="ctr">
              <a:buNone/>
            </a:pPr>
            <a:r>
              <a:rPr lang="en-US" b="1" dirty="0" smtClean="0"/>
              <a:t>Pala-o </a:t>
            </a:r>
            <a:r>
              <a:rPr lang="en-US" b="1" dirty="0" err="1" smtClean="0"/>
              <a:t>Iligan</a:t>
            </a:r>
            <a:r>
              <a:rPr lang="en-US" b="1" dirty="0" smtClean="0"/>
              <a:t> City</a:t>
            </a:r>
          </a:p>
          <a:p>
            <a:pPr algn="ctr">
              <a:buNone/>
            </a:pPr>
            <a:endParaRPr lang="en-US" b="1" dirty="0" smtClean="0"/>
          </a:p>
          <a:p>
            <a:pPr algn="ctr">
              <a:buNone/>
            </a:pPr>
            <a:r>
              <a:rPr lang="en-US" b="1" dirty="0" smtClean="0"/>
              <a:t>Observed by: Irene M. Barres</a:t>
            </a:r>
            <a:endParaRPr lang="en-US" b="1" dirty="0"/>
          </a:p>
        </p:txBody>
      </p:sp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glow rad="101600">
              <a:srgbClr val="92D050">
                <a:alpha val="60000"/>
              </a:srgbClr>
            </a:glow>
          </a:effectLst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Teaching/Learning Materials:</a:t>
            </a:r>
            <a:br>
              <a:rPr lang="en-US" dirty="0" smtClean="0"/>
            </a:br>
            <a:r>
              <a:rPr lang="en-US" dirty="0" smtClean="0"/>
              <a:t>Chalk, Chalk board and Manila paper</a:t>
            </a:r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88" y="2286000"/>
            <a:ext cx="3419475" cy="3429000"/>
          </a:xfrm>
        </p:spPr>
      </p:pic>
      <p:pic>
        <p:nvPicPr>
          <p:cNvPr id="6" name="Content Placeholder 5" descr="SDC12279.JPG"/>
          <p:cNvPicPr>
            <a:picLocks noGrp="1" noChangeAspect="1"/>
          </p:cNvPicPr>
          <p:nvPr>
            <p:ph sz="quarter" idx="14"/>
          </p:nvPr>
        </p:nvPicPr>
        <p:blipFill>
          <a:blip r:embed="rId5" cstate="print"/>
          <a:stretch>
            <a:fillRect/>
          </a:stretch>
        </p:blipFill>
        <p:spPr>
          <a:xfrm>
            <a:off x="4763012" y="2312988"/>
            <a:ext cx="3183501" cy="3494087"/>
          </a:xfr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Thank you for watching</a:t>
            </a:r>
            <a:endParaRPr lang="en-US" b="1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8000" b="1" i="1" dirty="0" smtClean="0"/>
              <a:t>God bless</a:t>
            </a:r>
            <a:endParaRPr lang="en-US" sz="8000" b="1" i="1" dirty="0"/>
          </a:p>
        </p:txBody>
      </p:sp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Learning Resources Inside Science Room</a:t>
            </a:r>
            <a:endParaRPr lang="en-US" dirty="0"/>
          </a:p>
        </p:txBody>
      </p:sp>
      <p:pic>
        <p:nvPicPr>
          <p:cNvPr id="4" name="Content Placeholder 3" descr="SDC1230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2209800"/>
            <a:ext cx="3429000" cy="3886200"/>
          </a:xfrm>
        </p:spPr>
      </p:pic>
      <p:pic>
        <p:nvPicPr>
          <p:cNvPr id="1027" name="Picture 3" descr="E:\Photo\MVC FILE,EDTECH\SDC123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97400" y="7162800"/>
            <a:ext cx="19540728" cy="28473628"/>
          </a:xfrm>
          <a:prstGeom prst="rect">
            <a:avLst/>
          </a:prstGeom>
          <a:noFill/>
        </p:spPr>
      </p:pic>
      <p:pic>
        <p:nvPicPr>
          <p:cNvPr id="1028" name="Picture 4" descr="E:\Photo\MVC FILE,EDTECH\SDC1230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10972800" y="-8229600"/>
            <a:ext cx="2798064" cy="2098548"/>
          </a:xfrm>
          <a:prstGeom prst="rect">
            <a:avLst/>
          </a:prstGeom>
          <a:noFill/>
        </p:spPr>
      </p:pic>
      <p:pic>
        <p:nvPicPr>
          <p:cNvPr id="9" name="Picture 8" descr="SDC1230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0600" y="2209800"/>
            <a:ext cx="3962400" cy="3886200"/>
          </a:xfrm>
          <a:prstGeom prst="rect">
            <a:avLst/>
          </a:prstGeo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Facilities and Equipment</a:t>
            </a:r>
            <a:endParaRPr lang="en-US" dirty="0"/>
          </a:p>
        </p:txBody>
      </p:sp>
      <p:pic>
        <p:nvPicPr>
          <p:cNvPr id="4" name="Content Placeholder 3" descr="SDC1232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066800" y="2286000"/>
            <a:ext cx="3657600" cy="3429000"/>
          </a:xfrm>
        </p:spPr>
      </p:pic>
      <p:pic>
        <p:nvPicPr>
          <p:cNvPr id="5" name="Picture 4" descr="SDC123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2286000"/>
            <a:ext cx="3733800" cy="3352800"/>
          </a:xfrm>
          <a:prstGeom prst="rect">
            <a:avLst/>
          </a:prstGeo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Science Laboratory</a:t>
            </a:r>
            <a:endParaRPr lang="en-US" b="1" dirty="0"/>
          </a:p>
        </p:txBody>
      </p:sp>
      <p:pic>
        <p:nvPicPr>
          <p:cNvPr id="6146" name="Picture 2" descr="G:\FS Observation\DJAL\DSC0265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312988"/>
            <a:ext cx="3124199" cy="3494087"/>
          </a:xfrm>
          <a:prstGeom prst="rect">
            <a:avLst/>
          </a:prstGeom>
          <a:noFill/>
        </p:spPr>
      </p:pic>
      <p:pic>
        <p:nvPicPr>
          <p:cNvPr id="6147" name="Picture 3" descr="G:\FS Observation\DJAL\DSC0266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2362200"/>
            <a:ext cx="3419475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8200"/>
            <a:ext cx="7024744" cy="1143000"/>
          </a:xfrm>
        </p:spPr>
        <p:txBody>
          <a:bodyPr/>
          <a:lstStyle/>
          <a:p>
            <a:pPr algn="ctr"/>
            <a:r>
              <a:rPr lang="en-US" b="1" dirty="0" smtClean="0"/>
              <a:t>Green House</a:t>
            </a:r>
            <a:endParaRPr lang="en-US" b="1" dirty="0"/>
          </a:p>
        </p:txBody>
      </p:sp>
      <p:pic>
        <p:nvPicPr>
          <p:cNvPr id="3074" name="Picture 2" descr="G:\FS Observation\DJAL\DSC0266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2438400"/>
            <a:ext cx="3419475" cy="3276600"/>
          </a:xfrm>
          <a:prstGeom prst="rect">
            <a:avLst/>
          </a:prstGeom>
          <a:noFill/>
        </p:spPr>
      </p:pic>
      <p:pic>
        <p:nvPicPr>
          <p:cNvPr id="3075" name="Picture 3" descr="G:\FS Observation\DJAL\DSC0266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5025" y="2438400"/>
            <a:ext cx="3419475" cy="32766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School Bulletin board</a:t>
            </a:r>
            <a:endParaRPr lang="en-US" b="1" dirty="0"/>
          </a:p>
        </p:txBody>
      </p:sp>
      <p:pic>
        <p:nvPicPr>
          <p:cNvPr id="4" name="Content Placeholder 3" descr="SDC1228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47800" y="2133600"/>
            <a:ext cx="6248400" cy="3657600"/>
          </a:xfr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Classroom Bulletin Board </a:t>
            </a:r>
            <a:endParaRPr lang="en-US" dirty="0"/>
          </a:p>
        </p:txBody>
      </p:sp>
      <p:pic>
        <p:nvPicPr>
          <p:cNvPr id="4" name="Content Placeholder 3" descr="160920111643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914400" y="2209800"/>
            <a:ext cx="3429000" cy="3886200"/>
          </a:xfrm>
        </p:spPr>
      </p:pic>
      <p:pic>
        <p:nvPicPr>
          <p:cNvPr id="5" name="Picture 4" descr="1609201116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286000"/>
            <a:ext cx="3810000" cy="3810000"/>
          </a:xfrm>
          <a:prstGeom prst="rect">
            <a:avLst/>
          </a:prstGeo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Computer Lab</a:t>
            </a:r>
            <a:endParaRPr lang="en-US" b="1" dirty="0"/>
          </a:p>
        </p:txBody>
      </p:sp>
      <p:pic>
        <p:nvPicPr>
          <p:cNvPr id="5" name="Content Placeholder 4" descr="SDC12306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1244751" y="2312988"/>
            <a:ext cx="3015948" cy="3494087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451" y="2286000"/>
            <a:ext cx="3657600" cy="3505200"/>
          </a:xfrm>
          <a:prstGeom prst="rect">
            <a:avLst/>
          </a:prstGeom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Teacher are the Facilitator</a:t>
            </a:r>
            <a:endParaRPr lang="en-US" dirty="0"/>
          </a:p>
        </p:txBody>
      </p:sp>
      <p:pic>
        <p:nvPicPr>
          <p:cNvPr id="5" name="Content Placeholder 4" descr="DSC05389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1244751" y="2312988"/>
            <a:ext cx="3015948" cy="3494087"/>
          </a:xfrm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2362200"/>
            <a:ext cx="34194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000">
    <p:newsflash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154</TotalTime>
  <Words>60</Words>
  <Application>Microsoft Office PowerPoint</Application>
  <PresentationFormat>On-screen Show (4:3)</PresentationFormat>
  <Paragraphs>26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Austin</vt:lpstr>
      <vt:lpstr>Slide 1</vt:lpstr>
      <vt:lpstr>Learning Resources Inside Science Room</vt:lpstr>
      <vt:lpstr>Facilities and Equipment</vt:lpstr>
      <vt:lpstr>Science Laboratory</vt:lpstr>
      <vt:lpstr>Green House</vt:lpstr>
      <vt:lpstr>School Bulletin board</vt:lpstr>
      <vt:lpstr>Classroom Bulletin Board </vt:lpstr>
      <vt:lpstr>Computer Lab</vt:lpstr>
      <vt:lpstr>Teacher are the Facilitator</vt:lpstr>
      <vt:lpstr>Teaching/Learning Materials: Chalk, Chalk board and Manila paper</vt:lpstr>
      <vt:lpstr>Thank you for watching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During Flag Ceremony</dc:title>
  <dc:creator>kizen</dc:creator>
  <cp:lastModifiedBy>kizen</cp:lastModifiedBy>
  <cp:revision>24</cp:revision>
  <dcterms:created xsi:type="dcterms:W3CDTF">2011-10-16T13:33:25Z</dcterms:created>
  <dcterms:modified xsi:type="dcterms:W3CDTF">2011-10-20T07:31:29Z</dcterms:modified>
</cp:coreProperties>
</file>